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3124bd66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d3124bd66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d3124bd66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d3124bd66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33abd3a5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d33abd3a5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d33abd3a5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d33abd3a5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33abd3a5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d33abd3a5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d33abd3a5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d33abd3a5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33abd3a5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33abd3a5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33abd3a5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d33abd3a5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3249b6078ab762a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3249b6078ab762a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33abd3a5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d33abd3a5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d33abd3a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d33abd3a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d3124bd66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d3124bd66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d3124bd66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d3124bd66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3124bd66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d3124bd66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3124bd66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d3124bd66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3124bd66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d3124bd66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rgbClr val="E6B8A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Relationship Id="rId4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2.png"/><Relationship Id="rId6" Type="http://schemas.openxmlformats.org/officeDocument/2006/relationships/image" Target="../media/image26.png"/><Relationship Id="rId7" Type="http://schemas.openxmlformats.org/officeDocument/2006/relationships/image" Target="../media/image25.png"/><Relationship Id="rId8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Proyecto E-commerce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800"/>
              <a:t>Velas Artesanales</a:t>
            </a:r>
            <a:endParaRPr sz="38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Simulación laboral de no country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438" y="110325"/>
            <a:ext cx="6987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750" y="152400"/>
            <a:ext cx="6987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 rotWithShape="1">
          <a:blip r:embed="rId3">
            <a:alphaModFix/>
          </a:blip>
          <a:srcRect b="17808" l="13847" r="15500" t="15244"/>
          <a:stretch/>
        </p:blipFill>
        <p:spPr>
          <a:xfrm>
            <a:off x="5213625" y="217075"/>
            <a:ext cx="2293550" cy="4709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9"/>
          <p:cNvPicPr preferRelativeResize="0"/>
          <p:nvPr/>
        </p:nvPicPr>
        <p:blipFill rotWithShape="1">
          <a:blip r:embed="rId4">
            <a:alphaModFix/>
          </a:blip>
          <a:srcRect b="16716" l="15506" r="13846" t="15246"/>
          <a:stretch/>
        </p:blipFill>
        <p:spPr>
          <a:xfrm>
            <a:off x="1871275" y="178825"/>
            <a:ext cx="2293550" cy="47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38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938274" cy="204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53575"/>
            <a:ext cx="4632500" cy="222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5149" y="1078025"/>
            <a:ext cx="4748526" cy="1855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0900" y="68250"/>
            <a:ext cx="5168924" cy="50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8250"/>
            <a:ext cx="373613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15350"/>
            <a:ext cx="4267200" cy="4026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23045">
            <a:off x="4114805" y="598846"/>
            <a:ext cx="2693840" cy="38102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4102" y="1122639"/>
            <a:ext cx="1024524" cy="1449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0450" y="1122625"/>
            <a:ext cx="1024524" cy="144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14100" y="2655251"/>
            <a:ext cx="1024524" cy="1449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10450" y="2702650"/>
            <a:ext cx="991030" cy="14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52400"/>
            <a:ext cx="2986385" cy="483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8"/>
          <p:cNvCxnSpPr/>
          <p:nvPr/>
        </p:nvCxnSpPr>
        <p:spPr>
          <a:xfrm flipH="1" rot="10800000">
            <a:off x="2113225" y="3498525"/>
            <a:ext cx="2240400" cy="116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25" y="110325"/>
            <a:ext cx="591606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136625" cy="28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3803" y="2481250"/>
            <a:ext cx="5952625" cy="25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800" y="94650"/>
            <a:ext cx="510961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